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325" r:id="rId2"/>
    <p:sldId id="256" r:id="rId3"/>
    <p:sldId id="304" r:id="rId4"/>
    <p:sldId id="266" r:id="rId5"/>
    <p:sldId id="292" r:id="rId6"/>
    <p:sldId id="315" r:id="rId7"/>
    <p:sldId id="314" r:id="rId8"/>
    <p:sldId id="307" r:id="rId9"/>
    <p:sldId id="317" r:id="rId10"/>
    <p:sldId id="318" r:id="rId11"/>
    <p:sldId id="319" r:id="rId12"/>
    <p:sldId id="320" r:id="rId13"/>
    <p:sldId id="316" r:id="rId14"/>
    <p:sldId id="323" r:id="rId15"/>
    <p:sldId id="324" r:id="rId16"/>
    <p:sldId id="32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2F6B9-3F44-4157-A3C9-F18A0064358A}" type="datetimeFigureOut">
              <a:rPr lang="en-AU" smtClean="0"/>
              <a:t>29/03/2015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59144-D01E-4FB1-B718-DB5A714B5C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7547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40896"/>
            <a:ext cx="6400800" cy="4564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445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B1B6-A6F1-4DDA-A814-88574328437A}" type="datetimeFigureOut">
              <a:rPr lang="en-AU" smtClean="0"/>
              <a:t>29/03/2015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2E2E-6626-453C-8A78-6DF58A8D50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547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B1B6-A6F1-4DDA-A814-88574328437A}" type="datetimeFigureOut">
              <a:rPr lang="en-AU" smtClean="0"/>
              <a:t>29/03/2015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2E2E-6626-453C-8A78-6DF58A8D50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600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B1B6-A6F1-4DDA-A814-88574328437A}" type="datetimeFigureOut">
              <a:rPr lang="en-AU" smtClean="0"/>
              <a:t>29/03/2015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2E2E-6626-453C-8A78-6DF58A8D50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297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B1B6-A6F1-4DDA-A814-88574328437A}" type="datetimeFigureOut">
              <a:rPr lang="en-AU" smtClean="0"/>
              <a:t>29/03/2015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2E2E-6626-453C-8A78-6DF58A8D50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906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B1B6-A6F1-4DDA-A814-88574328437A}" type="datetimeFigureOut">
              <a:rPr lang="en-AU" smtClean="0"/>
              <a:t>29/03/2015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2E2E-6626-453C-8A78-6DF58A8D50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884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B1B6-A6F1-4DDA-A814-88574328437A}" type="datetimeFigureOut">
              <a:rPr lang="en-AU" smtClean="0"/>
              <a:t>29/03/2015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2E2E-6626-453C-8A78-6DF58A8D50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38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B1B6-A6F1-4DDA-A814-88574328437A}" type="datetimeFigureOut">
              <a:rPr lang="en-AU" smtClean="0"/>
              <a:t>29/03/2015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2E2E-6626-453C-8A78-6DF58A8D50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515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B1B6-A6F1-4DDA-A814-88574328437A}" type="datetimeFigureOut">
              <a:rPr lang="en-AU" smtClean="0"/>
              <a:t>29/03/2015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2E2E-6626-453C-8A78-6DF58A8D50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029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B1B6-A6F1-4DDA-A814-88574328437A}" type="datetimeFigureOut">
              <a:rPr lang="en-AU" smtClean="0"/>
              <a:t>29/03/2015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2E2E-6626-453C-8A78-6DF58A8D50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048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B1B6-A6F1-4DDA-A814-88574328437A}" type="datetimeFigureOut">
              <a:rPr lang="en-AU" smtClean="0"/>
              <a:t>29/03/2015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2E2E-6626-453C-8A78-6DF58A8D50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379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7B1B6-A6F1-4DDA-A814-88574328437A}" type="datetimeFigureOut">
              <a:rPr lang="en-AU" smtClean="0"/>
              <a:t>29/03/2015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72E2E-6626-453C-8A78-6DF58A8D50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515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6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1</a:t>
            </a:r>
            <a:r>
              <a:rPr lang="en-AU" b="1" dirty="0"/>
              <a:t>. HYPOCRYTICAL JUDGEMENT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i="1" dirty="0"/>
              <a:t>v5 You hypocrite, first take the plank out of your own eye, and then you will see clearly to remove the speck from your brother’s eye.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2425452" cy="2425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8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1</a:t>
            </a:r>
            <a:r>
              <a:rPr lang="en-AU" b="1" dirty="0"/>
              <a:t>. HYPOCRYTICAL JUDGEMENT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AU" b="1" i="1" dirty="0" smtClean="0"/>
              <a:t>DEAL </a:t>
            </a:r>
            <a:r>
              <a:rPr lang="en-AU" b="1" i="1" dirty="0"/>
              <a:t>with your “own stuff” first </a:t>
            </a:r>
            <a:endParaRPr lang="en-AU" b="1" i="1" dirty="0" smtClean="0"/>
          </a:p>
          <a:p>
            <a:pPr marL="0" indent="0">
              <a:buNone/>
            </a:pPr>
            <a:endParaRPr lang="en-AU" b="1" i="1" dirty="0" smtClean="0"/>
          </a:p>
          <a:p>
            <a:pPr marL="0" indent="0">
              <a:buNone/>
            </a:pPr>
            <a:r>
              <a:rPr lang="en-AU" sz="2400" i="1" dirty="0"/>
              <a:t>Psalm 139:(NIV)</a:t>
            </a:r>
          </a:p>
          <a:p>
            <a:pPr marL="0" indent="0">
              <a:buNone/>
            </a:pPr>
            <a:r>
              <a:rPr lang="en-AU" sz="2400" i="1" dirty="0"/>
              <a:t>23 Search me, God, and know my heart;</a:t>
            </a:r>
          </a:p>
          <a:p>
            <a:pPr marL="0" indent="0">
              <a:buNone/>
            </a:pPr>
            <a:r>
              <a:rPr lang="en-AU" sz="2400" i="1" dirty="0"/>
              <a:t>    test me and know my anxious thoughts.</a:t>
            </a:r>
          </a:p>
          <a:p>
            <a:pPr marL="0" indent="0">
              <a:buNone/>
            </a:pPr>
            <a:r>
              <a:rPr lang="en-AU" sz="2400" i="1" dirty="0"/>
              <a:t>24 See if there is any offensive way in me,</a:t>
            </a:r>
          </a:p>
          <a:p>
            <a:pPr marL="0" indent="0">
              <a:buNone/>
            </a:pPr>
            <a:r>
              <a:rPr lang="en-AU" sz="2400" i="1" dirty="0"/>
              <a:t>    and lead me in the way everlasting.</a:t>
            </a:r>
          </a:p>
          <a:p>
            <a:pPr marL="0" indent="0">
              <a:buNone/>
            </a:pP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8051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1</a:t>
            </a:r>
            <a:r>
              <a:rPr lang="en-AU" b="1" dirty="0"/>
              <a:t>. HYPOCRYTICAL JUDGEMENT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r>
              <a:rPr lang="en-AU" b="1" i="1" dirty="0" smtClean="0"/>
              <a:t>TEST </a:t>
            </a:r>
            <a:r>
              <a:rPr lang="en-AU" b="1" i="1" dirty="0"/>
              <a:t>your motives… </a:t>
            </a:r>
            <a:endParaRPr lang="en-AU" b="1" i="1" dirty="0" smtClean="0"/>
          </a:p>
          <a:p>
            <a:pPr marL="514350" indent="-514350">
              <a:buAutoNum type="arabicPeriod" startAt="3"/>
            </a:pPr>
            <a:r>
              <a:rPr lang="en-AU" b="1" i="1" dirty="0" smtClean="0"/>
              <a:t>What’s </a:t>
            </a:r>
            <a:r>
              <a:rPr lang="en-AU" b="1" i="1" dirty="0"/>
              <a:t>your level of relationship? </a:t>
            </a:r>
            <a:endParaRPr lang="en-AU" b="1" i="1" dirty="0" smtClean="0"/>
          </a:p>
          <a:p>
            <a:pPr marL="514350" indent="-514350">
              <a:buAutoNum type="arabicPeriod" startAt="3"/>
            </a:pPr>
            <a:r>
              <a:rPr lang="en-AU" b="1" i="1" dirty="0" smtClean="0"/>
              <a:t>Communicate with Humility and Love</a:t>
            </a:r>
          </a:p>
          <a:p>
            <a:pPr marL="0" indent="0">
              <a:buNone/>
            </a:pPr>
            <a:endParaRPr lang="en-AU" i="1" dirty="0" smtClean="0"/>
          </a:p>
          <a:p>
            <a:pPr marL="0" indent="0">
              <a:buNone/>
            </a:pPr>
            <a:r>
              <a:rPr lang="en-AU" i="1" dirty="0" smtClean="0"/>
              <a:t>If </a:t>
            </a:r>
            <a:r>
              <a:rPr lang="en-AU" i="1" dirty="0"/>
              <a:t>we are to stamp out HYPOCRITICAL JUDGEMENT in our lives and in our church, if we are to grow in our </a:t>
            </a:r>
            <a:r>
              <a:rPr lang="en-AU" i="1" dirty="0" smtClean="0"/>
              <a:t>Kingdom </a:t>
            </a:r>
            <a:r>
              <a:rPr lang="en-AU" i="1" dirty="0" smtClean="0"/>
              <a:t>Lives, </a:t>
            </a:r>
            <a:r>
              <a:rPr lang="en-AU" i="1" dirty="0"/>
              <a:t>we need to move from hypocrisy to humility.</a:t>
            </a:r>
          </a:p>
        </p:txBody>
      </p:sp>
    </p:spTree>
    <p:extLst>
      <p:ext uri="{BB962C8B-B14F-4D97-AF65-F5344CB8AC3E}">
        <p14:creationId xmlns:p14="http://schemas.microsoft.com/office/powerpoint/2010/main" val="412606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2. </a:t>
            </a:r>
            <a:r>
              <a:rPr lang="en-AU" b="1" dirty="0"/>
              <a:t>Use WISDOM and DISCERNMENT as we proclaim the Gospel of the KINGDOM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marL="0" indent="0">
              <a:buNone/>
            </a:pPr>
            <a:r>
              <a:rPr lang="en-AU" i="1" dirty="0"/>
              <a:t>6 “Do not give dogs what is sacred; do not throw your pearls to pigs. If you do, they may trample them under their feet, and turn and tear you to pieces.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41099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2. </a:t>
            </a:r>
            <a:r>
              <a:rPr lang="en-AU" b="1" dirty="0" smtClean="0"/>
              <a:t>Wisdom and Discernment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endParaRPr lang="en-AU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11701"/>
            <a:ext cx="3398059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60442"/>
            <a:ext cx="2962089" cy="1974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46" y="3789040"/>
            <a:ext cx="3103382" cy="2063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128" y="3836819"/>
            <a:ext cx="2687960" cy="2015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2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2. </a:t>
            </a:r>
            <a:r>
              <a:rPr lang="en-AU" b="1" dirty="0"/>
              <a:t>Wisdom and Discernment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i="1" dirty="0" smtClean="0"/>
              <a:t>We </a:t>
            </a:r>
            <a:r>
              <a:rPr lang="en-AU" i="1" dirty="0"/>
              <a:t>need to Use WISDOM and DISCERNMENT as we proclaim the Gospel of the KINGDOM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5232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Space to Reflect</a:t>
            </a:r>
            <a:endParaRPr lang="en-A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4283492" cy="2850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1008112"/>
          </a:xfrm>
        </p:spPr>
        <p:txBody>
          <a:bodyPr>
            <a:norm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95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1008112"/>
          </a:xfrm>
        </p:spPr>
        <p:txBody>
          <a:bodyPr>
            <a:normAutofit fontScale="92500" lnSpcReduction="10000"/>
          </a:bodyPr>
          <a:lstStyle/>
          <a:p>
            <a:r>
              <a:rPr lang="en-AU" i="1" dirty="0" smtClean="0"/>
              <a:t>Matthew </a:t>
            </a:r>
            <a:r>
              <a:rPr lang="en-AU" i="1" dirty="0" smtClean="0"/>
              <a:t>7:1-6</a:t>
            </a:r>
          </a:p>
          <a:p>
            <a:r>
              <a:rPr lang="en-AU" i="1" dirty="0" smtClean="0"/>
              <a:t>“Seeing Clearly,” Rod Thom</a:t>
            </a:r>
            <a:endParaRPr lang="en-AU" i="1" dirty="0" smtClean="0"/>
          </a:p>
        </p:txBody>
      </p:sp>
    </p:spTree>
    <p:extLst>
      <p:ext uri="{BB962C8B-B14F-4D97-AF65-F5344CB8AC3E}">
        <p14:creationId xmlns:p14="http://schemas.microsoft.com/office/powerpoint/2010/main" val="39262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4784" y="4854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>Seeing </a:t>
            </a: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b="1" dirty="0" smtClean="0"/>
              <a:t>Clearly</a:t>
            </a:r>
            <a:r>
              <a:rPr lang="en-AU" b="1" dirty="0" smtClean="0"/>
              <a:t>…</a:t>
            </a:r>
            <a:endParaRPr lang="en-AU" b="1" dirty="0"/>
          </a:p>
        </p:txBody>
      </p:sp>
      <p:pic>
        <p:nvPicPr>
          <p:cNvPr id="4" name="Picture 2" descr="C:\Users\rod.thom\AppData\Local\Microsoft\Windows\Temporary Internet Files\Content.Outlook\Y00J0HUM\20150120_150107_HDR_resiz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/>
          <a:stretch/>
        </p:blipFill>
        <p:spPr bwMode="auto">
          <a:xfrm rot="5400000">
            <a:off x="2034982" y="1510316"/>
            <a:ext cx="5188512" cy="3138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5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79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i="1" dirty="0"/>
              <a:t>Matthew </a:t>
            </a:r>
            <a:r>
              <a:rPr lang="en-AU" b="1" i="1" dirty="0" smtClean="0"/>
              <a:t>7:1-6 (NIV) 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i="1" dirty="0" smtClean="0"/>
              <a:t>1“Do </a:t>
            </a:r>
            <a:r>
              <a:rPr lang="en-AU" i="1" dirty="0"/>
              <a:t>not judge, or you too will be judged. 2 For in the same way you judge others, you will be judged, and with the measure you use, it will be measured to you</a:t>
            </a:r>
            <a:r>
              <a:rPr lang="en-AU" i="1" dirty="0" smtClean="0"/>
              <a:t>.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9670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i="1" dirty="0"/>
              <a:t>Matthew </a:t>
            </a:r>
            <a:r>
              <a:rPr lang="en-AU" b="1" i="1" dirty="0" smtClean="0"/>
              <a:t>7:1-6 (NIV) 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i="1" dirty="0" smtClean="0"/>
              <a:t>3 </a:t>
            </a:r>
            <a:r>
              <a:rPr lang="en-AU" i="1" dirty="0"/>
              <a:t>“Why do you look at the speck of sawdust in your brother’s eye and pay no attention to the plank in your own eye? 4 How can you say to your brother, ‘Let me take the speck out of your eye,’ when all the time there is a plank in your own eye? 5 You hypocrite, first take the plank out of your own eye, and then you will see clearly to remove the speck from your brother’s eye.</a:t>
            </a:r>
          </a:p>
        </p:txBody>
      </p:sp>
    </p:spTree>
    <p:extLst>
      <p:ext uri="{BB962C8B-B14F-4D97-AF65-F5344CB8AC3E}">
        <p14:creationId xmlns:p14="http://schemas.microsoft.com/office/powerpoint/2010/main" val="164794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i="1" dirty="0"/>
              <a:t>Matthew </a:t>
            </a:r>
            <a:r>
              <a:rPr lang="en-AU" b="1" i="1" dirty="0" smtClean="0"/>
              <a:t>7:1-6 (NIV) 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i="1" dirty="0"/>
              <a:t>6 “Do not give dogs what is sacred; do not throw your pearls to pigs. If you do, they may trample them under their feet, and turn and tear you to pieces.</a:t>
            </a:r>
          </a:p>
        </p:txBody>
      </p:sp>
    </p:spTree>
    <p:extLst>
      <p:ext uri="{BB962C8B-B14F-4D97-AF65-F5344CB8AC3E}">
        <p14:creationId xmlns:p14="http://schemas.microsoft.com/office/powerpoint/2010/main" val="41997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1</a:t>
            </a:r>
            <a:r>
              <a:rPr lang="en-AU" b="1" dirty="0"/>
              <a:t>. HYPOCRYTICAL JUDGEMENT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i="1" dirty="0"/>
              <a:t>7:1 “Do not judge, or you too will be judged. 2 For in the same way you judge others, you will be judged, and with the measure you use, it will be measured to you.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3370759" cy="2260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4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1</a:t>
            </a:r>
            <a:r>
              <a:rPr lang="en-AU" b="1" dirty="0"/>
              <a:t>. HYPOCRYTICAL JUDGEMENT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i="1" dirty="0"/>
              <a:t>3 “Why do you look at the speck of sawdust in your brother’s eye and pay no attention to the plank in your own eye? 4 How can you say to your brother, ‘Let me take the speck out of your eye,’ when all the time there is a plank in your own eye? </a:t>
            </a:r>
          </a:p>
        </p:txBody>
      </p:sp>
    </p:spTree>
    <p:extLst>
      <p:ext uri="{BB962C8B-B14F-4D97-AF65-F5344CB8AC3E}">
        <p14:creationId xmlns:p14="http://schemas.microsoft.com/office/powerpoint/2010/main" val="176487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525</Words>
  <Application>Microsoft Office PowerPoint</Application>
  <PresentationFormat>On-screen Show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Seeing  Clearly…</vt:lpstr>
      <vt:lpstr>PowerPoint Presentation</vt:lpstr>
      <vt:lpstr>Matthew 7:1-6 (NIV) </vt:lpstr>
      <vt:lpstr>Matthew 7:1-6 (NIV) </vt:lpstr>
      <vt:lpstr>Matthew 7:1-6 (NIV) </vt:lpstr>
      <vt:lpstr>1. HYPOCRYTICAL JUDGEMENT</vt:lpstr>
      <vt:lpstr>1. HYPOCRYTICAL JUDGEMENT</vt:lpstr>
      <vt:lpstr>1. HYPOCRYTICAL JUDGEMENT</vt:lpstr>
      <vt:lpstr>1. HYPOCRYTICAL JUDGEMENT</vt:lpstr>
      <vt:lpstr>1. HYPOCRYTICAL JUDGEMENT</vt:lpstr>
      <vt:lpstr>2. Use WISDOM and DISCERNMENT as we proclaim the Gospel of the KINGDOM</vt:lpstr>
      <vt:lpstr>2. Wisdom and Discernment</vt:lpstr>
      <vt:lpstr>2. Wisdom and Discernment</vt:lpstr>
      <vt:lpstr>Space to Reflect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Jones</dc:creator>
  <cp:lastModifiedBy>Rod Thom</cp:lastModifiedBy>
  <cp:revision>64</cp:revision>
  <cp:lastPrinted>2015-03-28T23:18:54Z</cp:lastPrinted>
  <dcterms:created xsi:type="dcterms:W3CDTF">2014-10-24T03:28:02Z</dcterms:created>
  <dcterms:modified xsi:type="dcterms:W3CDTF">2015-03-28T23:37:38Z</dcterms:modified>
</cp:coreProperties>
</file>